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6912" autoAdjust="0"/>
    <p:restoredTop sz="94660"/>
  </p:normalViewPr>
  <p:slideViewPr>
    <p:cSldViewPr>
      <p:cViewPr varScale="1">
        <p:scale>
          <a:sx n="91" d="100"/>
          <a:sy n="91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25-02-2021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Layouts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4" name="Picture 3" descr="restaurantDeliv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</a:t>
            </a:r>
            <a:r>
              <a:rPr lang="en-IN" b="1" dirty="0" err="1" smtClean="0">
                <a:solidFill>
                  <a:schemeClr val="accent5">
                    <a:lumMod val="50000"/>
                  </a:schemeClr>
                </a:solidFill>
              </a:rPr>
              <a:t>Pasword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4" name="Picture 3" descr="table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6" y="1581011"/>
            <a:ext cx="5068008" cy="198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view users that are registered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on the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website, the admin can also manage feedbacks, payment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details and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can generate reports too.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4" name="Picture 3" descr="tablePay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03"/>
            <a:ext cx="9144000" cy="26588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567</Words>
  <Application>Microsoft Office PowerPoint</Application>
  <PresentationFormat>On-screen Show (16:9)</PresentationFormat>
  <Paragraphs>109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373</cp:revision>
  <dcterms:created xsi:type="dcterms:W3CDTF">2014-04-01T16:27:38Z</dcterms:created>
  <dcterms:modified xsi:type="dcterms:W3CDTF">2021-02-25T08:35:54Z</dcterms:modified>
</cp:coreProperties>
</file>